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25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221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668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972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26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812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63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943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77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33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051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75E6-0CCC-48D8-B1E1-1B8AD337EA09}" type="datetimeFigureOut">
              <a:rPr lang="hu-HU" smtClean="0"/>
              <a:t>17/10/16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DF2EF-6946-4C3B-B432-D790F73FF3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718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hagsummit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by0e1w.de.bayer.cnb\home01\SHCZS\YAS2017Brusseles\2017-Youth-Ag-Summit-Application-Guideline-External.pdf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www.youthagsummit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ezso.majsa@bayer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640" y="0"/>
            <a:ext cx="489214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500" y="0"/>
            <a:ext cx="487180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572078"/>
            <a:ext cx="4968553" cy="495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354162"/>
          </a:xfrm>
        </p:spPr>
        <p:txBody>
          <a:bodyPr>
            <a:noAutofit/>
          </a:bodyPr>
          <a:lstStyle/>
          <a:p>
            <a:pPr algn="l"/>
            <a:r>
              <a:rPr lang="hu-H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increases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233,000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Add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shortages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arable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agricultural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pests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weeds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supply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incredible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hu-H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u-H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9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hu-HU" sz="1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2050,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9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hungry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less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farmland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keenly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debated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engaged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agricultural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nutritious</a:t>
            </a:r>
            <a:r>
              <a:rPr lang="hu-HU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hu-HU" sz="1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hu-HU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6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hu-H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hu-H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hu-H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hu-H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  <a:r>
              <a:rPr lang="hu-H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growing</a:t>
            </a:r>
            <a:r>
              <a:rPr lang="hu-H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hu-H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36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hu-H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hu-HU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9-13, 2017,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Ag-Summit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18-25 and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part of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Brussels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Belgium,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bright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1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</a:t>
            </a:r>
            <a:r>
              <a:rPr lang="hu-H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9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572078"/>
            <a:ext cx="4968553" cy="495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Essay</a:t>
            </a:r>
            <a:r>
              <a:rPr lang="hu-H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endParaRPr lang="hu-H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projected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almost 10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enough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nutritious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rising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dwindling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debated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rural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communities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7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7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7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United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poverty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prosperity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7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7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7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“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Feeding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hungry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and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village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city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country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most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local and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hu-HU" sz="7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u-HU" sz="7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agricultural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behaviors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more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 and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hu-HU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7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hu-HU" sz="7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u-HU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www.youthagsummit.com</a:t>
            </a:r>
            <a:endParaRPr lang="hu-HU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5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572078"/>
            <a:ext cx="4968553" cy="495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hu-H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Essay</a:t>
            </a:r>
            <a:r>
              <a:rPr lang="hu-H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</a:t>
            </a:r>
            <a:r>
              <a:rPr lang="hu-H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hu-H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essay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www.youthagsummit.com</a:t>
            </a: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Essay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exceed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1500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 minimum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u-H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must be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typed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endParaRPr lang="hu-H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date: January 13, 2016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(11:59 GMT)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hu-H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 phase: Mid January – March, 2017 </a:t>
            </a:r>
            <a:endParaRPr lang="hu-H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hu-H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hu-H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2017 </a:t>
            </a: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045966"/>
              </p:ext>
            </p:extLst>
          </p:nvPr>
        </p:nvGraphicFramePr>
        <p:xfrm>
          <a:off x="7020272" y="3068960"/>
          <a:ext cx="1750089" cy="2476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6" imgW="5667119" imgH="8019810" progId="Acrobat.Document.11">
                  <p:link updateAutomatic="1"/>
                </p:oleObj>
              </mc:Choice>
              <mc:Fallback>
                <p:oleObj name="Acrobat Document" r:id="rId6" imgW="5667119" imgH="8019810" progId="Acrobat.Document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20272" y="3068960"/>
                        <a:ext cx="1750089" cy="2476633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8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572078"/>
            <a:ext cx="4968553" cy="495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hu-H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</a:t>
            </a:r>
            <a:r>
              <a:rPr lang="hu-H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endParaRPr lang="hu-H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hu-HU" dirty="0"/>
          </a:p>
          <a:p>
            <a:endParaRPr lang="hu-HU" dirty="0"/>
          </a:p>
          <a:p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of October 8, 2017, participants must be a legal adult in the participant’s home county (for which the participant holds a passport or permanent residency) and not younger than 18 or over 25 years of age.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Legally able to travel internationally.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Holding a valid passport, with at least six months validity after October 7, 2017.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Proficient level of English/able to communicate orally in English </a:t>
            </a:r>
          </a:p>
          <a:p>
            <a:pPr marL="0" indent="0">
              <a:buNone/>
            </a:pP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hu-HU" sz="8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Comfortable</a:t>
            </a: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8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8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8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hu-HU" sz="8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8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8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8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qualities</a:t>
            </a:r>
            <a:r>
              <a:rPr lang="hu-H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Some public speaking skills would be an asset 6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Have a demonstrated passion for agriculture, environmental stewardship, food, world hunger, biotechnology, and/or farming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NOT an employee of a Bayer entity or direct family member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NOT a previous delegate to the 2013 or 2015 YAS. </a:t>
            </a: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28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90766"/>
            <a:ext cx="5039841" cy="5024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>
            <a:noAutofit/>
          </a:bodyPr>
          <a:lstStyle/>
          <a:p>
            <a:r>
              <a:rPr lang="hu-H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hu-H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hu-H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hu-H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hu-H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hu-H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hu-H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Bayer:</a:t>
            </a:r>
            <a:endParaRPr lang="hu-H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Majsa Dezső</a:t>
            </a:r>
          </a:p>
          <a:p>
            <a:pPr marL="0" indent="0">
              <a:buNone/>
            </a:pPr>
            <a:r>
              <a:rPr lang="hu-H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Bayer Hungária Kft.</a:t>
            </a:r>
          </a:p>
          <a:p>
            <a:pPr marL="0" indent="0">
              <a:buNone/>
            </a:pPr>
            <a:r>
              <a:rPr lang="hu-HU" dirty="0" err="1">
                <a:solidFill>
                  <a:srgbClr val="0070C0"/>
                </a:solidFill>
                <a:hlinkClick r:id="rId3"/>
              </a:rPr>
              <a:t>d</a:t>
            </a:r>
            <a:r>
              <a:rPr lang="hu-HU" dirty="0" err="1" smtClean="0">
                <a:solidFill>
                  <a:srgbClr val="0070C0"/>
                </a:solidFill>
                <a:hlinkClick r:id="rId3"/>
              </a:rPr>
              <a:t>ezso.majsa</a:t>
            </a:r>
            <a:r>
              <a:rPr lang="hu-HU" dirty="0" smtClean="0">
                <a:solidFill>
                  <a:srgbClr val="0070C0"/>
                </a:solidFill>
                <a:hlinkClick r:id="rId3"/>
              </a:rPr>
              <a:t>@</a:t>
            </a:r>
            <a:r>
              <a:rPr lang="hu-HU" dirty="0" err="1" smtClean="0">
                <a:solidFill>
                  <a:srgbClr val="0070C0"/>
                </a:solidFill>
                <a:hlinkClick r:id="rId3"/>
              </a:rPr>
              <a:t>bayer.com</a:t>
            </a:r>
            <a:endParaRPr lang="hu-H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+36209731623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7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7650" y="0"/>
            <a:ext cx="4900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49" y="4128"/>
            <a:ext cx="4868171" cy="6853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2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NewBayer_Color Palette">
      <a:dk1>
        <a:srgbClr val="676767"/>
      </a:dk1>
      <a:lt1>
        <a:srgbClr val="FFFFFF"/>
      </a:lt1>
      <a:dk2>
        <a:srgbClr val="000000"/>
      </a:dk2>
      <a:lt2>
        <a:srgbClr val="BFBFBF"/>
      </a:lt2>
      <a:accent1>
        <a:srgbClr val="0090C5"/>
      </a:accent1>
      <a:accent2>
        <a:srgbClr val="6BC200"/>
      </a:accent2>
      <a:accent3>
        <a:srgbClr val="005598"/>
      </a:accent3>
      <a:accent4>
        <a:srgbClr val="008259"/>
      </a:accent4>
      <a:accent5>
        <a:srgbClr val="FF8200"/>
      </a:accent5>
      <a:accent6>
        <a:srgbClr val="C32A1F"/>
      </a:accent6>
      <a:hlink>
        <a:srgbClr val="0090C5"/>
      </a:hlink>
      <a:folHlink>
        <a:srgbClr val="6BC2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Diavetítés a képernyőre (4:3 oldalarány)</PresentationFormat>
  <Paragraphs>44</Paragraphs>
  <Slides>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Csatolások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9" baseType="lpstr">
      <vt:lpstr>Office-téma</vt:lpstr>
      <vt:lpstr>\\by0e1w.de.bayer.cnb\home01\SHCZS\YAS2017Brusseles\2017-Youth-Ag-Summit-Application-Guideline-External.pdf</vt:lpstr>
      <vt:lpstr>PowerPoint bemutató</vt:lpstr>
      <vt:lpstr>  Every day the world’s population increases by 233,000 people. Add water shortages, a lack of arable land and increased agricultural pests, weeds and diseases – and we’ve got a global food supply that’s under incredible pressure. </vt:lpstr>
      <vt:lpstr>Essay question</vt:lpstr>
      <vt:lpstr>Essay Contest Overview</vt:lpstr>
      <vt:lpstr>Participant criteria</vt:lpstr>
      <vt:lpstr>In case of questions your contact at Bayer:</vt:lpstr>
      <vt:lpstr>PowerPoint bemutató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 Alfoldi</dc:creator>
  <cp:lastModifiedBy>Maria Alfoldi</cp:lastModifiedBy>
  <cp:revision>12</cp:revision>
  <dcterms:created xsi:type="dcterms:W3CDTF">2016-10-07T11:45:03Z</dcterms:created>
  <dcterms:modified xsi:type="dcterms:W3CDTF">2016-10-17T12:06:52Z</dcterms:modified>
</cp:coreProperties>
</file>